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2" r:id="rId1"/>
  </p:sldMasterIdLst>
  <p:notesMasterIdLst>
    <p:notesMasterId r:id="rId38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6" r:id="rId28"/>
    <p:sldId id="285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4B5BE-F7BE-4994-A33C-9687BD805D68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6AC06-812B-4438-AD7B-3176D03C0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4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764704" y="-25361"/>
            <a:ext cx="6324600" cy="1828800"/>
          </a:xfrm>
        </p:spPr>
        <p:txBody>
          <a:bodyPr/>
          <a:lstStyle/>
          <a:p>
            <a:r>
              <a:rPr lang="ru-RU" dirty="0" smtClean="0"/>
              <a:t>США</a:t>
            </a:r>
            <a:endParaRPr lang="ru-RU" dirty="0"/>
          </a:p>
        </p:txBody>
      </p:sp>
      <p:pic>
        <p:nvPicPr>
          <p:cNvPr id="1026" name="Picture 2" descr="https://regnum.ru/uploads/pictures/news/2017/11/02/regnum_picture_1509590006179468_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irplaneta.ru/images/6/1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69" y="548680"/>
            <a:ext cx="1740742" cy="1082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okkoro.com/picsup/5419042-usa-flag-wallpap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878" y="1988840"/>
            <a:ext cx="1741555" cy="1236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zen_doc/26916/pub_5cf64f9adb7fa500b0ccfbbd_5cf651a0d415c800b04c8981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542" y="3699030"/>
            <a:ext cx="1752631" cy="1168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pixabay.com/photo/2012/03/03/23/52/flag-21656_12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91" y="5157192"/>
            <a:ext cx="1740742" cy="1160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5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agro-business.com.ua/media/k2/items/src/582f73f3d9bf32aef49b6e4c9b2ef3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88"/>
            <a:ext cx="9179716" cy="68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381328"/>
            <a:ext cx="3156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>
                    <a:lumMod val="95000"/>
                  </a:schemeClr>
                </a:solidFill>
              </a:rPr>
              <a:t>Завод биоматериалов в США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8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Сельское хозяйство</a:t>
            </a:r>
            <a:endParaRPr lang="ru-RU" dirty="0"/>
          </a:p>
        </p:txBody>
      </p:sp>
      <p:pic>
        <p:nvPicPr>
          <p:cNvPr id="8194" name="Picture 2" descr="https://pbs.twimg.com/media/EAFeAlJXoAEMbto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7752"/>
            <a:ext cx="9144000" cy="52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80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ommercial.bmoharris.com/media/filer_public/05/7c/057c067c-840c-4732-9d10-64bcbe4bc8ed/appmediahero_imageistock_000000127525_medium_0_8_2272_1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" y="0"/>
            <a:ext cx="9132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61237" y="439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Уборка кукурузных полей в провинции США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0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xn----8sbiecm6bhdx8i.xn--p1ai/sites/default/files/images/okruzhayushhij_mir/USA_selskoe_hozyistvo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116632"/>
            <a:ext cx="405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Выращивание хлопка на полях в США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1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mds.yandex.net/get-pdb/1604606/e349245b-ef6c-4e52-aaef-73ff3f816012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66" y="0"/>
            <a:ext cx="9174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4094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Фермерское хозяйство в провинциальном штате США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94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Культура</a:t>
            </a:r>
            <a:endParaRPr lang="ru-RU" dirty="0"/>
          </a:p>
        </p:txBody>
      </p:sp>
      <p:pic>
        <p:nvPicPr>
          <p:cNvPr id="12290" name="Picture 2" descr="эммигран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54161"/>
            <a:ext cx="8136904" cy="50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548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Язык</a:t>
            </a:r>
            <a:endParaRPr lang="ru-RU" dirty="0"/>
          </a:p>
        </p:txBody>
      </p:sp>
      <p:pic>
        <p:nvPicPr>
          <p:cNvPr id="13314" name="Picture 2" descr="https://im0-tub-ru.yandex.net/i?id=8cf1e50dbc16f48db4d5aae634290870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1" y="1628800"/>
            <a:ext cx="7776864" cy="505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08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Религия</a:t>
            </a:r>
            <a:endParaRPr lang="ru-RU" dirty="0"/>
          </a:p>
        </p:txBody>
      </p:sp>
      <p:pic>
        <p:nvPicPr>
          <p:cNvPr id="14338" name="Picture 2" descr="религ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58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Искусство</a:t>
            </a:r>
            <a:endParaRPr lang="ru-RU" dirty="0"/>
          </a:p>
        </p:txBody>
      </p:sp>
      <p:pic>
        <p:nvPicPr>
          <p:cNvPr id="15362" name="Picture 2" descr="https://4.bp.blogspot.com/-Qww0HKz96S4/U49czg7FRlI/AAAAAAAAURg/tKxVV-z5grU/s1600/IMG_32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6" y="1529408"/>
            <a:ext cx="915000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1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mgp.golos.io/0x0/https:/ic.pics.livejournal.com/padolski/33439366/1712588/1712588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mgp.golos.io/0x0/https:/ic.pics.livejournal.com/padolski/33439366/1712588/1712588_origin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0" name="Picture 6" descr="https://soulblog.ru/wp-content/uploads/2018/12/1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4" y="-21456"/>
            <a:ext cx="9167664" cy="687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8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Столица США - </a:t>
            </a:r>
            <a:r>
              <a:rPr lang="ru-RU" b="1" dirty="0" smtClean="0"/>
              <a:t>Вашингтон</a:t>
            </a:r>
            <a:endParaRPr lang="ru-RU" dirty="0"/>
          </a:p>
        </p:txBody>
      </p:sp>
      <p:pic>
        <p:nvPicPr>
          <p:cNvPr id="3074" name="Picture 2" descr="https://cdn.fodors.com/wp-content/uploads/2019/01/WhatnottodoinDC__HERO_shutterstock_174209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272808" cy="484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20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гора Рашм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9" y="0"/>
            <a:ext cx="92434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2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Ниага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0"/>
            <a:ext cx="9175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00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 Гранд-Каньон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5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samagazine.ru/wp-content/uploads/2018/06/dostoprimechatelnosti-ssha14-1024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30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samagazine.ru/wp-content/uploads/2018/06/dostoprimechatelnosti-ssha33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4" y="0"/>
            <a:ext cx="9170043" cy="687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6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samagazine.ru/wp-content/uploads/2018/06/dostoprimechatelnosti-ssha22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4" y="-23339"/>
            <a:ext cx="9177714" cy="68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22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usamagazine.ru/wp-content/uploads/2018/06/dostoprimechatelnosti-ssha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76" y="0"/>
            <a:ext cx="91733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63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m.kino-teatr.ru/blog/991/25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94907"/>
            <a:ext cx="4176464" cy="62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i2.wp.com/meownauts.com/wp-content/uploads/2017/08/StephenKing-58b701475f9b5860467174a6.jpg?resize=1392%2C928&amp;ssl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5211"/>
            <a:ext cx="4161855" cy="277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2534305" y="4077072"/>
            <a:ext cx="8381260" cy="10543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Стивен Кинг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8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yandex.ru/images/_crpd/V7tlS8z02/25bc1fFA8lD/JJmLVT9nmlEDRXhMDfNNnHgwf5r6zkVAZqp275xUzua55cjZ03xLs6pYS56R7Y86unKGV_yhUtnIBWKix8aY0vYbDIZrYw8BQ9WpEFvynxr_8OjarYgAlqb6sbuch8j0LedTzcN4WKe8DdDcky-I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4442"/>
            <a:ext cx="860082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Марк Твен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0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m-news.ru/wp-content/uploads/2018/08/28/6f2ab4b88725fac835fdd6129c794d02-1024x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27" y="268288"/>
            <a:ext cx="4104456" cy="304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crosti.ru/patterns/00/00/4b/1aa0025874/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05" y="268288"/>
            <a:ext cx="4648522" cy="59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2723525" y="4293096"/>
            <a:ext cx="8381260" cy="10543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Майкл Джексон</a:t>
            </a:r>
          </a:p>
        </p:txBody>
      </p:sp>
    </p:spTree>
    <p:extLst>
      <p:ext uri="{BB962C8B-B14F-4D97-AF65-F5344CB8AC3E}">
        <p14:creationId xmlns:p14="http://schemas.microsoft.com/office/powerpoint/2010/main" val="139964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r>
              <a:rPr lang="ru-RU" dirty="0" smtClean="0"/>
              <a:t>Президент США на данный момент - </a:t>
            </a:r>
            <a:r>
              <a:rPr lang="ru-RU" b="1" dirty="0"/>
              <a:t>Дональд Трамп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63155"/>
            <a:ext cx="7560840" cy="502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t.kp.yandex.net/im/kadr/2/8/5/kinopoisk.ru-Elvis-Presley-2853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5"/>
            <a:ext cx="4176465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img11.postila.ru/data/32/58/8d/fd/32588dfdd43d684ab34eb8c5bc829f7edeeca8d2ef48799722e9b9f54338fab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4"/>
            <a:ext cx="4104456" cy="46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2711515" y="5347490"/>
            <a:ext cx="8381260" cy="10543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Элвис Пресли</a:t>
            </a:r>
          </a:p>
        </p:txBody>
      </p:sp>
    </p:spTree>
    <p:extLst>
      <p:ext uri="{BB962C8B-B14F-4D97-AF65-F5344CB8AC3E}">
        <p14:creationId xmlns:p14="http://schemas.microsoft.com/office/powerpoint/2010/main" val="355492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avatars.mds.yandex.net/get-zen_doc/1706517/pub_5d7852443f548700ae87bab4_5d7857e6f557d000ae5d5e18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76463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s://andreyrudenko.com/wp-content/uploads/2014/10/%D0%91%D0%B5%D0%B7-%D0%B8%D0%BC%D0%B5%D0%BD%D0%B8-1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88" y="260647"/>
            <a:ext cx="4113375" cy="41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2711515" y="4820293"/>
            <a:ext cx="8381260" cy="10543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Чарли Чаплин</a:t>
            </a:r>
          </a:p>
        </p:txBody>
      </p:sp>
    </p:spTree>
    <p:extLst>
      <p:ext uri="{BB962C8B-B14F-4D97-AF65-F5344CB8AC3E}">
        <p14:creationId xmlns:p14="http://schemas.microsoft.com/office/powerpoint/2010/main" val="10275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s://i.pinimg.com/736x/fd/19/e9/fd19e976105483bb5557ed98cbca59c3--marilyn-monroe-quotes-marylin-monr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550074" cy="620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s://www.stihi.ru/pics/2014/07/26/65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79" y="332656"/>
            <a:ext cx="3887360" cy="337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711515" y="4820293"/>
            <a:ext cx="8381260" cy="10543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Мэрилин Монро</a:t>
            </a:r>
          </a:p>
        </p:txBody>
      </p:sp>
    </p:spTree>
    <p:extLst>
      <p:ext uri="{BB962C8B-B14F-4D97-AF65-F5344CB8AC3E}">
        <p14:creationId xmlns:p14="http://schemas.microsoft.com/office/powerpoint/2010/main" val="282023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ww.livestory.com.ua/images/mfhMjAgy97B18JepRcvsOu4OA9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4248472" cy="637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regnum.ru/uploads/pictures/news/2018/11/18/regnum_picture_1542524528205868_norm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60646"/>
            <a:ext cx="4210365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2715560" y="4293096"/>
            <a:ext cx="8381260" cy="10543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Джонни Депп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44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s://dropi.ru/img/uploads/2017-10-17/14_w73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4824536" cy="631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548680"/>
            <a:ext cx="3589557" cy="1800201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5076056" y="3419726"/>
            <a:ext cx="4299289" cy="10543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Леонардо </a:t>
            </a: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Каприо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1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v.img.com.ua/b/orig/a/d3/090c61f022ddc99b17ce96cba8cf0d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5548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pbs.twimg.com/media/EABbjw0XoAAvFc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74" y="359977"/>
            <a:ext cx="4476363" cy="227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631340" y="3430457"/>
            <a:ext cx="4299289" cy="10543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/>
              <a:t>Ро́берт</a:t>
            </a:r>
            <a:r>
              <a:rPr lang="ru-RU" dirty="0"/>
              <a:t> </a:t>
            </a:r>
            <a:r>
              <a:rPr lang="ru-RU" dirty="0" err="1" smtClean="0"/>
              <a:t>Да́уни-мла́дший</a:t>
            </a: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1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44824"/>
            <a:ext cx="8741479" cy="3758836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808367" y="980728"/>
            <a:ext cx="5483763" cy="10543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80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Население </a:t>
            </a:r>
            <a:endParaRPr lang="ru-RU" dirty="0"/>
          </a:p>
        </p:txBody>
      </p:sp>
      <p:pic>
        <p:nvPicPr>
          <p:cNvPr id="1026" name="Picture 2" descr="https://www.factroom.ru/wp-content/uploads/2015/09/2137-1250x7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0" y="1628800"/>
            <a:ext cx="80366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91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aistassets.scprdev.org/i/d10c224e8ac4ec7760cdfdaea8cd5985/5b2baecb4488b300092684f1-thumb-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4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www.200stran.ru/images/maps/1331308961_6157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94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Промышленность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8" y="1556792"/>
            <a:ext cx="8843130" cy="509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6248431"/>
            <a:ext cx="4509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>
                    <a:lumMod val="95000"/>
                  </a:schemeClr>
                </a:solidFill>
              </a:rPr>
              <a:t>Алюминиевые заводы США в 1970-е годы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04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776003/5c9353c8-1302-42e2-b086-1376d0ff9ed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301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>
                    <a:lumMod val="95000"/>
                  </a:schemeClr>
                </a:solidFill>
              </a:rPr>
              <a:t>Нефтяной завод в Луизиане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1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zakh-tv.kz/upload/anounces/big_ddc29f5c11a213dc9d806c2500d8f4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0"/>
            <a:ext cx="9144000" cy="68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Машиностроительный завод южно-корейской марки КИА в США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991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1242</TotalTime>
  <Words>83</Words>
  <Application>Microsoft Office PowerPoint</Application>
  <PresentationFormat>Экран (4:3)</PresentationFormat>
  <Paragraphs>27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Сетка</vt:lpstr>
      <vt:lpstr>США</vt:lpstr>
      <vt:lpstr>Столица США - Вашингтон</vt:lpstr>
      <vt:lpstr>Президент США на данный момент - Дональд Трамп</vt:lpstr>
      <vt:lpstr>Население </vt:lpstr>
      <vt:lpstr>Презентация PowerPoint</vt:lpstr>
      <vt:lpstr>Презентация PowerPoint</vt:lpstr>
      <vt:lpstr>Промышленность</vt:lpstr>
      <vt:lpstr>Презентация PowerPoint</vt:lpstr>
      <vt:lpstr>Презентация PowerPoint</vt:lpstr>
      <vt:lpstr>Презентация PowerPoint</vt:lpstr>
      <vt:lpstr>Сельское хозяйство</vt:lpstr>
      <vt:lpstr>Презентация PowerPoint</vt:lpstr>
      <vt:lpstr>Презентация PowerPoint</vt:lpstr>
      <vt:lpstr>Презентация PowerPoint</vt:lpstr>
      <vt:lpstr>Культура</vt:lpstr>
      <vt:lpstr>Язык</vt:lpstr>
      <vt:lpstr>Религия</vt:lpstr>
      <vt:lpstr>Искусство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Сергей Потехин,  поэт милостью божьей</dc:title>
  <dc:creator>Айна</dc:creator>
  <cp:lastModifiedBy>Айна</cp:lastModifiedBy>
  <cp:revision>89</cp:revision>
  <dcterms:created xsi:type="dcterms:W3CDTF">2018-10-17T16:53:57Z</dcterms:created>
  <dcterms:modified xsi:type="dcterms:W3CDTF">2020-02-02T17:19:07Z</dcterms:modified>
</cp:coreProperties>
</file>