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9" r:id="rId12"/>
    <p:sldId id="270" r:id="rId13"/>
    <p:sldId id="263" r:id="rId14"/>
    <p:sldId id="264" r:id="rId15"/>
    <p:sldId id="265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4DA2B9C-7E25-42AD-AD91-3429B1728D2B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C38D3A1-0453-4D36-B05C-4DE85E78F3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A2B9C-7E25-42AD-AD91-3429B1728D2B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D3A1-0453-4D36-B05C-4DE85E78F3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A2B9C-7E25-42AD-AD91-3429B1728D2B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D3A1-0453-4D36-B05C-4DE85E78F3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A2B9C-7E25-42AD-AD91-3429B1728D2B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D3A1-0453-4D36-B05C-4DE85E78F3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A2B9C-7E25-42AD-AD91-3429B1728D2B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D3A1-0453-4D36-B05C-4DE85E78F3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A2B9C-7E25-42AD-AD91-3429B1728D2B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D3A1-0453-4D36-B05C-4DE85E78F3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DA2B9C-7E25-42AD-AD91-3429B1728D2B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C38D3A1-0453-4D36-B05C-4DE85E78F33D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4DA2B9C-7E25-42AD-AD91-3429B1728D2B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C38D3A1-0453-4D36-B05C-4DE85E78F3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A2B9C-7E25-42AD-AD91-3429B1728D2B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D3A1-0453-4D36-B05C-4DE85E78F3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A2B9C-7E25-42AD-AD91-3429B1728D2B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D3A1-0453-4D36-B05C-4DE85E78F3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A2B9C-7E25-42AD-AD91-3429B1728D2B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D3A1-0453-4D36-B05C-4DE85E78F3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4DA2B9C-7E25-42AD-AD91-3429B1728D2B}" type="datetimeFigureOut">
              <a:rPr lang="ru-RU" smtClean="0"/>
              <a:t>02.02.2020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C38D3A1-0453-4D36-B05C-4DE85E78F33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79712" y="908720"/>
            <a:ext cx="5328592" cy="1569660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9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Испания</a:t>
            </a:r>
            <a:endParaRPr lang="ru-RU" sz="96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9704" y="6165304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Подготовила ученица 11 класса Завьялова Мария</a:t>
            </a:r>
            <a:endParaRPr lang="ru-RU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5602" name="Picture 2" descr="https://about-planet.ru/images/evropa/goroda/sevilia/sevily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4578" name="Picture 2" descr="https://avatars.mds.yandex.net/get-pdb/1599133/b4430eb5-a618-4ff4-aed7-5580357336f0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3554" name="Picture 2" descr="https://avatars.mds.yandex.net/get-zen_doc/163667/pub_5d298de6c31e4900aebf3c42_5d29909dac412400ae8f2cdf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5364" name="Picture 4" descr="https://s1.travelask.ru/system/images/files/001/299/060/wysiwyg/%D1%82%D1%83%D0%BD%D0%B8.jpg?15545906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7596" y="2232711"/>
            <a:ext cx="6946404" cy="4625289"/>
          </a:xfrm>
          <a:prstGeom prst="rect">
            <a:avLst/>
          </a:prstGeom>
          <a:noFill/>
        </p:spPr>
      </p:pic>
      <p:pic>
        <p:nvPicPr>
          <p:cNvPr id="15362" name="Picture 2" descr="https://avatars.mds.yandex.net/get-zen_doc/1911932/pub_5d78dfa880879d00c341f8c5_5d78e2f9a660d700bf454f62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937496" cy="3354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4338" name="Picture 2" descr="https://cdn.shopify.com/s/files/1/2587/5776/articles/b3.jpg?v=15126182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6120" y="260648"/>
            <a:ext cx="5527880" cy="4422304"/>
          </a:xfrm>
          <a:prstGeom prst="rect">
            <a:avLst/>
          </a:prstGeom>
          <a:noFill/>
        </p:spPr>
      </p:pic>
      <p:pic>
        <p:nvPicPr>
          <p:cNvPr id="14340" name="Picture 4" descr="https://thefinancialexpress.com.bd/public/uploads/15397614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912"/>
            <a:ext cx="5791572" cy="3861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3316" name="Picture 4" descr="https://i.ytimg.com/vi/eB7S66TFLMM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8156" y="2708920"/>
            <a:ext cx="6345844" cy="4149080"/>
          </a:xfrm>
          <a:prstGeom prst="rect">
            <a:avLst/>
          </a:prstGeom>
          <a:noFill/>
        </p:spPr>
      </p:pic>
      <p:pic>
        <p:nvPicPr>
          <p:cNvPr id="13314" name="Picture 2" descr="https://pbs.twimg.com/media/DMZ5kEeUIAAUz17.jpg: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38628" cy="4077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30724" name="Picture 4" descr="http://spain-dream.ru/wp-content/uploads/2018/05/Muzej-Pikasso-v-Barselon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5990" y="3056160"/>
            <a:ext cx="6818010" cy="3801840"/>
          </a:xfrm>
          <a:prstGeom prst="rect">
            <a:avLst/>
          </a:prstGeom>
          <a:noFill/>
        </p:spPr>
      </p:pic>
      <p:pic>
        <p:nvPicPr>
          <p:cNvPr id="30722" name="Picture 2" descr="https://avatars.mds.yandex.net/get-altay/813485/2a0000016009c0be5f240e899678944c6543/XX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868144" cy="39105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60032" y="33265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Прадо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11760" y="648866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Пикассо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9698" name="Picture 2" descr="https://upload.wikimedia.org/wikipedia/commons/thumb/7/76/Catedral_de_leon.jpg/1024px-Catedral_de_le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8682" name="Picture 10" descr="https://i.pinimg.com/originals/fb/58/32/fb583250eb06560b4cb9f1e68d08fbf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737996"/>
            <a:ext cx="4032925" cy="4120004"/>
          </a:xfrm>
          <a:prstGeom prst="rect">
            <a:avLst/>
          </a:prstGeom>
          <a:noFill/>
        </p:spPr>
      </p:pic>
      <p:pic>
        <p:nvPicPr>
          <p:cNvPr id="28680" name="Picture 8" descr="https://avatars.yandex.net/get-music-content/28589/a34072f7.a.3313790-1/m1000x10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07904" cy="3707904"/>
          </a:xfrm>
          <a:prstGeom prst="rect">
            <a:avLst/>
          </a:prstGeom>
          <a:noFill/>
        </p:spPr>
      </p:pic>
      <p:pic>
        <p:nvPicPr>
          <p:cNvPr id="28678" name="Picture 6" descr="https://avatars.yandex.net/get-music-content/143117/60911581.a.8471888-1/m1000x10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0"/>
            <a:ext cx="3851920" cy="4221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1506" name="Picture 2" descr="https://visa-exp.com/wp-content/uploads/2017/11/Obshhaya-karta-Ispani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0482" name="Picture 2" descr="https://s5.drugiegoroda.ru/0/44/4405-Spain_topo-1024x87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4803386" cy="4104456"/>
          </a:xfrm>
          <a:prstGeom prst="rect">
            <a:avLst/>
          </a:prstGeom>
          <a:noFill/>
        </p:spPr>
      </p:pic>
      <p:pic>
        <p:nvPicPr>
          <p:cNvPr id="20484" name="Picture 4" descr="https://espanarusa.com/files/autoupload/93/30/68/rldge3mi388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7364" y="2940072"/>
            <a:ext cx="5866636" cy="3917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9460" name="Picture 4" descr="https://avatars.mds.yandex.net/get-zen_doc/97540/pub_5abd02f50422b49e3320737e_5abd0328d7bf214e3a1ff45d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96952"/>
            <a:ext cx="5794492" cy="3861048"/>
          </a:xfrm>
          <a:prstGeom prst="rect">
            <a:avLst/>
          </a:prstGeom>
          <a:noFill/>
        </p:spPr>
      </p:pic>
      <p:pic>
        <p:nvPicPr>
          <p:cNvPr id="19458" name="Picture 2" descr="https://avatars.mds.yandex.net/get-pdb/1378219/b4784ac9-8e45-4704-8d4c-316430f43d95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3299" y="188640"/>
            <a:ext cx="5630701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8434" name="Picture 2" descr="https://cdn.photosight.ru/img/c/33f/5070651_x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583737"/>
            <a:ext cx="5186580" cy="4013615"/>
          </a:xfrm>
          <a:prstGeom prst="rect">
            <a:avLst/>
          </a:prstGeom>
          <a:noFill/>
        </p:spPr>
      </p:pic>
      <p:pic>
        <p:nvPicPr>
          <p:cNvPr id="18436" name="Picture 4" descr="http://www.vokrugsveta.ru/img/cmn/2014/07/21/0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596535" cy="3717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503920" cy="457200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7410" name="Picture 2" descr="http://www.shram.kiev.ua/img/work/gems/foto2014/99/1/m-hubner_14_DSC03457_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8064" cy="303735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6369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Вольфрам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7412" name="Picture 4" descr="https://xn----8sbiecm6bhdx8i.xn--p1ai/sites/default/files/images/shkolnikam/olovynnie_rud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1603" y="1772816"/>
            <a:ext cx="4612398" cy="33843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100392" y="213285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Олово</a:t>
            </a:r>
            <a:endParaRPr lang="ru-RU" dirty="0"/>
          </a:p>
        </p:txBody>
      </p:sp>
      <p:pic>
        <p:nvPicPr>
          <p:cNvPr id="17414" name="Picture 6" descr="https://avatars.mds.yandex.net/get-zen_doc/1347728/pub_5ca79a212af6a600b384e208_5ca79a45edc1a400b58e941a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66982"/>
            <a:ext cx="4788024" cy="359101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860032" y="609329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Урановая руда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6386" name="Picture 2" descr="https://studfile.net/html/2706/1878/html_yocEOq9YQY.D56e/htmlconvd-fftr0W4x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7650" name="Picture 2" descr="https://spainbook.net/wp-content/uploads/2018/12/dfaqemrx4aacf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6626" name="Picture 2" descr="https://avatars.mds.yandex.net/get-pdb/49816/8546f182-8e7a-4019-aee6-92066d0b9756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100</TotalTime>
  <Words>13</Words>
  <Application>Microsoft Office PowerPoint</Application>
  <PresentationFormat>Экран (4:3)</PresentationFormat>
  <Paragraphs>25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Городская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ACER</dc:creator>
  <cp:lastModifiedBy>ACER</cp:lastModifiedBy>
  <cp:revision>11</cp:revision>
  <dcterms:created xsi:type="dcterms:W3CDTF">2020-02-02T13:57:46Z</dcterms:created>
  <dcterms:modified xsi:type="dcterms:W3CDTF">2020-02-02T15:38:36Z</dcterms:modified>
</cp:coreProperties>
</file>