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regnum.ru/uploads/pictures/news/2016/10/21/regnum_picture_14770457891689694_normal.png"/>
          <p:cNvPicPr>
            <a:picLocks noChangeAspect="1" noChangeArrowheads="1"/>
          </p:cNvPicPr>
          <p:nvPr/>
        </p:nvPicPr>
        <p:blipFill>
          <a:blip r:embed="rId2" cstate="print">
            <a:lum bright="6000" contrast="-7000"/>
          </a:blip>
          <a:srcRect r="11891"/>
          <a:stretch>
            <a:fillRect/>
          </a:stretch>
        </p:blipFill>
        <p:spPr bwMode="auto">
          <a:xfrm>
            <a:off x="0" y="0"/>
            <a:ext cx="9144000" cy="68951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3312368" cy="1296144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Куба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6495728"/>
            <a:ext cx="2876872" cy="362272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Соколова Е.В. 11 класс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31A6-2005-4450-84CA-7E5C1B3A6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58" y="116632"/>
            <a:ext cx="2087893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im3.turbina.ru/photos.4/7/4/1/4/8/3084147/big.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im3.turbina.ru/photos.4/7/4/1/4/8/3084147/big.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4338"/>
            <a:ext cx="7356309" cy="5517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5575" y="133995"/>
            <a:ext cx="1097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Камагуэй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37512" cy="882352"/>
          </a:xfrm>
        </p:spPr>
        <p:txBody>
          <a:bodyPr/>
          <a:lstStyle/>
          <a:p>
            <a:r>
              <a:rPr lang="ru-RU" dirty="0"/>
              <a:t>Географическое положение</a:t>
            </a:r>
          </a:p>
        </p:txBody>
      </p:sp>
      <p:pic>
        <p:nvPicPr>
          <p:cNvPr id="22530" name="Picture 2" descr="https://www.syl.ru/misc/i/ai/390802/2566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14" y="1052736"/>
            <a:ext cx="886808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351112" cy="908720"/>
          </a:xfrm>
        </p:spPr>
        <p:txBody>
          <a:bodyPr/>
          <a:lstStyle/>
          <a:p>
            <a:r>
              <a:rPr lang="ru-RU" dirty="0"/>
              <a:t>Рельеф</a:t>
            </a:r>
          </a:p>
        </p:txBody>
      </p:sp>
      <p:pic>
        <p:nvPicPr>
          <p:cNvPr id="23554" name="Picture 2" descr="https://www.syl.ru/misc/i/ai/390802/25665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84927"/>
            <a:ext cx="8925042" cy="50203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764704"/>
            <a:ext cx="81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D6A044-C861-4D40-9746-5CA697BCC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16078"/>
            <a:ext cx="8460432" cy="56763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7C620E-CB24-4B7D-98B6-5B6F301E2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438"/>
            <a:ext cx="7960030" cy="5328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987008" cy="908720"/>
          </a:xfrm>
        </p:spPr>
        <p:txBody>
          <a:bodyPr>
            <a:normAutofit/>
          </a:bodyPr>
          <a:lstStyle/>
          <a:p>
            <a:r>
              <a:rPr lang="ru-RU" dirty="0"/>
              <a:t>Полезные ископаемые</a:t>
            </a:r>
          </a:p>
        </p:txBody>
      </p:sp>
      <p:pic>
        <p:nvPicPr>
          <p:cNvPr id="24578" name="Picture 2" descr="https://scloud.ru/upload/medialibrary/465/465b55cfa85eca474fa0b2e81a3f7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79369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411760" cy="764704"/>
          </a:xfrm>
        </p:spPr>
        <p:txBody>
          <a:bodyPr/>
          <a:lstStyle/>
          <a:p>
            <a:r>
              <a:rPr lang="ru-RU" dirty="0"/>
              <a:t>Климат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5BDABB-482B-4405-AEAE-F31754A16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764704"/>
            <a:ext cx="8871385" cy="554461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75" y="127685"/>
            <a:ext cx="2746648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Транспорт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D25697-6B5A-4F47-A785-C429C3112E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28018" r="2768" b="16945"/>
          <a:stretch/>
        </p:blipFill>
        <p:spPr>
          <a:xfrm>
            <a:off x="3913391" y="4187683"/>
            <a:ext cx="5159867" cy="24816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FF1898-312D-412B-A63D-795E691F1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t="19909" r="26697" b="13633"/>
          <a:stretch/>
        </p:blipFill>
        <p:spPr>
          <a:xfrm>
            <a:off x="67427" y="3922003"/>
            <a:ext cx="3744416" cy="28083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FEB6A6-C596-4A49-B04D-CF87CD63F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14" y="739108"/>
            <a:ext cx="7452320" cy="31828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5551"/>
            <a:ext cx="3250704" cy="778098"/>
          </a:xfrm>
        </p:spPr>
        <p:txBody>
          <a:bodyPr/>
          <a:lstStyle/>
          <a:p>
            <a:r>
              <a:rPr lang="ru-RU" dirty="0"/>
              <a:t>Население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960B8B1-283F-43A1-AA0C-8BA319307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11730"/>
            <a:ext cx="8936600" cy="448947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A8931D-2020-464C-B388-D99FE5F8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56" y="69176"/>
            <a:ext cx="4258816" cy="778098"/>
          </a:xfrm>
        </p:spPr>
        <p:txBody>
          <a:bodyPr/>
          <a:lstStyle/>
          <a:p>
            <a:r>
              <a:rPr lang="ru-RU" dirty="0"/>
              <a:t>Экономика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545B709-6CE4-46A8-8F02-C10FAF390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" y="16024"/>
            <a:ext cx="5112569" cy="3834427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2974B3-5172-4D0B-A0CE-52C57D9BF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30" y="3501008"/>
            <a:ext cx="5983382" cy="338437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B2B67E3-FCB9-41AB-890C-EAEAD493E980}"/>
              </a:ext>
            </a:extLst>
          </p:cNvPr>
          <p:cNvSpPr/>
          <p:nvPr/>
        </p:nvSpPr>
        <p:spPr>
          <a:xfrm>
            <a:off x="-93591" y="3873761"/>
            <a:ext cx="340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Пляж на Кубе у города Варадеро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68ACF73-41C0-4D67-ACAB-4A7655B0E116}"/>
              </a:ext>
            </a:extLst>
          </p:cNvPr>
          <p:cNvSpPr/>
          <p:nvPr/>
        </p:nvSpPr>
        <p:spPr>
          <a:xfrm>
            <a:off x="5538489" y="3131676"/>
            <a:ext cx="3642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Плантации сахарного тростника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113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5E702-7787-48BB-9883-AEF2700BF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44624"/>
            <a:ext cx="3384376" cy="1008112"/>
          </a:xfrm>
        </p:spPr>
        <p:txBody>
          <a:bodyPr/>
          <a:lstStyle/>
          <a:p>
            <a:r>
              <a:rPr lang="ru-RU" dirty="0"/>
              <a:t>Образование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7E5332-C8E5-4D81-BAF8-456F99F74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3277"/>
            <a:ext cx="6034617" cy="4525963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61C248D-572B-4695-A7B3-BCC7459FDA13}"/>
              </a:ext>
            </a:extLst>
          </p:cNvPr>
          <p:cNvSpPr/>
          <p:nvPr/>
        </p:nvSpPr>
        <p:spPr>
          <a:xfrm>
            <a:off x="5652120" y="476672"/>
            <a:ext cx="2661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Гаванский университет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CB0D2B-C08A-4364-AE83-396C5EFDE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5" y="1268760"/>
            <a:ext cx="8123079" cy="543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5D667-4245-4346-B306-490F82F9B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-99392"/>
            <a:ext cx="2602632" cy="994122"/>
          </a:xfrm>
        </p:spPr>
        <p:txBody>
          <a:bodyPr/>
          <a:lstStyle/>
          <a:p>
            <a:r>
              <a:rPr lang="ru-RU" dirty="0"/>
              <a:t>Культура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6C5B8D-8F14-49B7-BBAA-27B6E29A4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" y="877163"/>
            <a:ext cx="4276987" cy="4276987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89C4DE-4FC3-4C47-82C2-5EF4C00489D0}"/>
              </a:ext>
            </a:extLst>
          </p:cNvPr>
          <p:cNvSpPr/>
          <p:nvPr/>
        </p:nvSpPr>
        <p:spPr>
          <a:xfrm>
            <a:off x="86441" y="5175555"/>
            <a:ext cx="2129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Хосе Мария </a:t>
            </a:r>
            <a:r>
              <a:rPr lang="ru-RU" dirty="0" err="1"/>
              <a:t>Эредиа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96F020-89F6-4B9A-B472-1113F8DED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98" y="908613"/>
            <a:ext cx="4324033" cy="397443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AB70C9C-8F89-412A-B635-CFD84A6F0068}"/>
              </a:ext>
            </a:extLst>
          </p:cNvPr>
          <p:cNvSpPr/>
          <p:nvPr/>
        </p:nvSpPr>
        <p:spPr>
          <a:xfrm>
            <a:off x="6635314" y="4883043"/>
            <a:ext cx="2224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Марсело </a:t>
            </a:r>
            <a:r>
              <a:rPr lang="ru-RU" dirty="0" err="1"/>
              <a:t>Поголотти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910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45" y="116632"/>
            <a:ext cx="41044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Куба (</a:t>
            </a:r>
            <a:r>
              <a:rPr lang="ru-RU" sz="4000" dirty="0" err="1"/>
              <a:t>Cuba</a:t>
            </a:r>
            <a:r>
              <a:rPr lang="ru-RU" sz="4000" dirty="0"/>
              <a:t>)</a:t>
            </a:r>
          </a:p>
          <a:p>
            <a:endParaRPr lang="ru-RU" sz="2800" dirty="0"/>
          </a:p>
        </p:txBody>
      </p:sp>
      <p:pic>
        <p:nvPicPr>
          <p:cNvPr id="8194" name="Picture 2" descr="https://www.ambotis.ru/upload/medialibrary/fab/cuba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867" y="831505"/>
            <a:ext cx="8784976" cy="6026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B14F232-AC9D-44A3-A31B-B2CB6BF60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998000" cy="468052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C953DC-FAF0-4A9D-B5BB-E4BFD7DC8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24" y="1545578"/>
            <a:ext cx="3819872" cy="51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9B34A4-B10B-45D7-AABE-BE1B0B7FC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43" y="107340"/>
            <a:ext cx="4781569" cy="612997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09261C-7FE1-450D-B6F1-BB0F9658B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" y="77495"/>
            <a:ext cx="4615056" cy="615981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D15F31-D531-447C-A2F0-FE2A93D7945B}"/>
              </a:ext>
            </a:extLst>
          </p:cNvPr>
          <p:cNvSpPr/>
          <p:nvPr/>
        </p:nvSpPr>
        <p:spPr>
          <a:xfrm>
            <a:off x="35496" y="6228020"/>
            <a:ext cx="3411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Вифредо</a:t>
            </a:r>
            <a:r>
              <a:rPr lang="ru-RU" dirty="0"/>
              <a:t> Лам. Скрещённые руки</a:t>
            </a:r>
          </a:p>
        </p:txBody>
      </p:sp>
    </p:spTree>
    <p:extLst>
      <p:ext uri="{BB962C8B-B14F-4D97-AF65-F5344CB8AC3E}">
        <p14:creationId xmlns:p14="http://schemas.microsoft.com/office/powerpoint/2010/main" val="2357672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15869E96-DE6F-4278-BA4E-C6C99DDFB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" y="116632"/>
            <a:ext cx="4525963" cy="4525963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CEBE88-ED2F-4231-872C-3AB268F391C0}"/>
              </a:ext>
            </a:extLst>
          </p:cNvPr>
          <p:cNvSpPr/>
          <p:nvPr/>
        </p:nvSpPr>
        <p:spPr>
          <a:xfrm>
            <a:off x="0" y="4660357"/>
            <a:ext cx="401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Марио </a:t>
            </a:r>
            <a:r>
              <a:rPr lang="ru-RU" dirty="0" err="1"/>
              <a:t>Карреньо</a:t>
            </a:r>
            <a:r>
              <a:rPr lang="ru-RU" dirty="0"/>
              <a:t>. Экзорцизм на озере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52676E-80DC-4FB9-A464-9A9EDDCC96D8}"/>
              </a:ext>
            </a:extLst>
          </p:cNvPr>
          <p:cNvSpPr/>
          <p:nvPr/>
        </p:nvSpPr>
        <p:spPr>
          <a:xfrm>
            <a:off x="7496481" y="5431582"/>
            <a:ext cx="13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Хорхе Арче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AEB34F-AD7D-4AC2-9D59-2002A64DA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10" y="116632"/>
            <a:ext cx="410527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6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85BC-9B6B-4804-A295-7818BB4B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31" y="44624"/>
            <a:ext cx="2314600" cy="850106"/>
          </a:xfrm>
        </p:spPr>
        <p:txBody>
          <a:bodyPr/>
          <a:lstStyle/>
          <a:p>
            <a:r>
              <a:rPr lang="ru-RU" dirty="0"/>
              <a:t>Религия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F76407-110D-4E97-B49B-A631900AA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88322"/>
            <a:ext cx="8856984" cy="5881038"/>
          </a:xfrm>
        </p:spPr>
      </p:pic>
    </p:spTree>
    <p:extLst>
      <p:ext uri="{BB962C8B-B14F-4D97-AF65-F5344CB8AC3E}">
        <p14:creationId xmlns:p14="http://schemas.microsoft.com/office/powerpoint/2010/main" val="1239798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DB5AC-E4D0-4023-8CF1-AB5F37A7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3106688" cy="778098"/>
          </a:xfrm>
        </p:spPr>
        <p:txBody>
          <a:bodyPr/>
          <a:lstStyle/>
          <a:p>
            <a:r>
              <a:rPr lang="ru-RU" dirty="0"/>
              <a:t>Интересное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C8F47D-5B60-4760-AA75-AACD183D7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22722"/>
            <a:ext cx="7776864" cy="5832648"/>
          </a:xfrm>
        </p:spPr>
      </p:pic>
    </p:spTree>
    <p:extLst>
      <p:ext uri="{BB962C8B-B14F-4D97-AF65-F5344CB8AC3E}">
        <p14:creationId xmlns:p14="http://schemas.microsoft.com/office/powerpoint/2010/main" val="3612412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7A9C3B-6A1B-4F0E-A03A-69D39A320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8096171" cy="408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D825B-5F6D-46C8-B358-78EC4FA6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7384"/>
            <a:ext cx="6923112" cy="922114"/>
          </a:xfrm>
        </p:spPr>
        <p:txBody>
          <a:bodyPr/>
          <a:lstStyle/>
          <a:p>
            <a:r>
              <a:rPr lang="ru-RU" dirty="0"/>
              <a:t>Государственное устройство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81B1E7-62E6-4443-9086-1446CCD43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/>
          <a:stretch/>
        </p:blipFill>
        <p:spPr>
          <a:xfrm>
            <a:off x="0" y="692696"/>
            <a:ext cx="6212880" cy="452596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33614-B8F0-4778-9897-9393BD65C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22" y="1935387"/>
            <a:ext cx="3552791" cy="4941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32D3D4-5857-4386-9FD1-F1C5C7D7C674}"/>
              </a:ext>
            </a:extLst>
          </p:cNvPr>
          <p:cNvSpPr txBox="1"/>
          <p:nvPr/>
        </p:nvSpPr>
        <p:spPr>
          <a:xfrm>
            <a:off x="6516216" y="1196752"/>
            <a:ext cx="250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Мигель Диас-</a:t>
            </a:r>
            <a:r>
              <a:rPr lang="ru-RU" dirty="0" err="1"/>
              <a:t>Канель</a:t>
            </a:r>
            <a:r>
              <a:rPr lang="ru-RU" dirty="0"/>
              <a:t> (Президент)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C52CE8-8D2B-4BFF-977A-A767B566E5CD}"/>
              </a:ext>
            </a:extLst>
          </p:cNvPr>
          <p:cNvSpPr txBox="1"/>
          <p:nvPr/>
        </p:nvSpPr>
        <p:spPr>
          <a:xfrm>
            <a:off x="107504" y="5283623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Здание правительства в Гаване</a:t>
            </a:r>
          </a:p>
        </p:txBody>
      </p:sp>
    </p:spTree>
    <p:extLst>
      <p:ext uri="{BB962C8B-B14F-4D97-AF65-F5344CB8AC3E}">
        <p14:creationId xmlns:p14="http://schemas.microsoft.com/office/powerpoint/2010/main" val="308602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732F58-0423-44E0-878E-46888130A692}"/>
              </a:ext>
            </a:extLst>
          </p:cNvPr>
          <p:cNvSpPr txBox="1"/>
          <p:nvPr/>
        </p:nvSpPr>
        <p:spPr>
          <a:xfrm>
            <a:off x="107504" y="67271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Административное устройство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056CC-6850-4FDF-A0E1-7C8311C945B1}"/>
              </a:ext>
            </a:extLst>
          </p:cNvPr>
          <p:cNvSpPr txBox="1"/>
          <p:nvPr/>
        </p:nvSpPr>
        <p:spPr>
          <a:xfrm>
            <a:off x="183815" y="4528571"/>
            <a:ext cx="8960185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dirty="0" err="1"/>
              <a:t>Пинар</a:t>
            </a:r>
            <a:r>
              <a:rPr lang="ru-RU" dirty="0"/>
              <a:t>-дель-Рио (исп. </a:t>
            </a:r>
            <a:r>
              <a:rPr lang="en-US" dirty="0"/>
              <a:t>Pinar del Rio)</a:t>
            </a:r>
          </a:p>
          <a:p>
            <a:r>
              <a:rPr lang="ru-RU" dirty="0" err="1"/>
              <a:t>Артемиса</a:t>
            </a:r>
            <a:r>
              <a:rPr lang="ru-RU" dirty="0"/>
              <a:t> (исп. </a:t>
            </a:r>
            <a:r>
              <a:rPr lang="en-US" dirty="0" err="1"/>
              <a:t>Artemisa</a:t>
            </a:r>
            <a:r>
              <a:rPr lang="en-US" dirty="0"/>
              <a:t>)</a:t>
            </a:r>
          </a:p>
          <a:p>
            <a:r>
              <a:rPr lang="ru-RU" dirty="0"/>
              <a:t>Город Гавана (исп. </a:t>
            </a:r>
            <a:r>
              <a:rPr lang="en-US" dirty="0"/>
              <a:t>Ciudad de La Habana)</a:t>
            </a:r>
          </a:p>
          <a:p>
            <a:r>
              <a:rPr lang="ru-RU" dirty="0" err="1"/>
              <a:t>Маябеке</a:t>
            </a:r>
            <a:r>
              <a:rPr lang="ru-RU" dirty="0"/>
              <a:t> (исп. </a:t>
            </a:r>
            <a:r>
              <a:rPr lang="en-US" dirty="0"/>
              <a:t>Mayabeque)</a:t>
            </a:r>
          </a:p>
          <a:p>
            <a:r>
              <a:rPr lang="ru-RU" dirty="0" err="1"/>
              <a:t>Матансас</a:t>
            </a:r>
            <a:r>
              <a:rPr lang="ru-RU" dirty="0"/>
              <a:t> (исп. </a:t>
            </a:r>
            <a:r>
              <a:rPr lang="en-US" dirty="0"/>
              <a:t>Matanzas)</a:t>
            </a:r>
          </a:p>
          <a:p>
            <a:r>
              <a:rPr lang="ru-RU" dirty="0" err="1"/>
              <a:t>Сьенфуэгос</a:t>
            </a:r>
            <a:r>
              <a:rPr lang="ru-RU" dirty="0"/>
              <a:t> (исп. </a:t>
            </a:r>
            <a:r>
              <a:rPr lang="en-US" dirty="0"/>
              <a:t>Cienfuegos)</a:t>
            </a:r>
          </a:p>
          <a:p>
            <a:r>
              <a:rPr lang="ru-RU" dirty="0"/>
              <a:t>Вилья-Клара (исп. </a:t>
            </a:r>
            <a:r>
              <a:rPr lang="en-US" dirty="0"/>
              <a:t>Villa Clara)</a:t>
            </a:r>
          </a:p>
          <a:p>
            <a:r>
              <a:rPr lang="ru-RU" dirty="0" err="1"/>
              <a:t>Санкти-Спиритус</a:t>
            </a:r>
            <a:r>
              <a:rPr lang="ru-RU" dirty="0"/>
              <a:t> (исп. </a:t>
            </a:r>
            <a:r>
              <a:rPr lang="en-US" dirty="0"/>
              <a:t>Sancti Spiritus)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Сьего</a:t>
            </a:r>
            <a:r>
              <a:rPr lang="ru-RU" dirty="0"/>
              <a:t>-де-</a:t>
            </a:r>
            <a:r>
              <a:rPr lang="ru-RU" dirty="0" err="1"/>
              <a:t>Авила</a:t>
            </a:r>
            <a:r>
              <a:rPr lang="ru-RU" dirty="0"/>
              <a:t> (исп. </a:t>
            </a:r>
            <a:r>
              <a:rPr lang="en-US" dirty="0"/>
              <a:t>Ciego de Avila)</a:t>
            </a:r>
          </a:p>
          <a:p>
            <a:r>
              <a:rPr lang="ru-RU" dirty="0" err="1"/>
              <a:t>Камагуэй</a:t>
            </a:r>
            <a:r>
              <a:rPr lang="ru-RU" dirty="0"/>
              <a:t> (исп. </a:t>
            </a:r>
            <a:r>
              <a:rPr lang="en-US" dirty="0"/>
              <a:t>Camagüey)</a:t>
            </a:r>
          </a:p>
          <a:p>
            <a:r>
              <a:rPr lang="ru-RU" dirty="0"/>
              <a:t>Лас-</a:t>
            </a:r>
            <a:r>
              <a:rPr lang="ru-RU" dirty="0" err="1"/>
              <a:t>Тунас</a:t>
            </a:r>
            <a:r>
              <a:rPr lang="ru-RU" dirty="0"/>
              <a:t> (исп. </a:t>
            </a:r>
            <a:r>
              <a:rPr lang="en-US" dirty="0"/>
              <a:t>Las Tunas)</a:t>
            </a:r>
          </a:p>
          <a:p>
            <a:r>
              <a:rPr lang="ru-RU" dirty="0" err="1"/>
              <a:t>Гранма</a:t>
            </a:r>
            <a:r>
              <a:rPr lang="ru-RU" dirty="0"/>
              <a:t> (исп. </a:t>
            </a:r>
            <a:r>
              <a:rPr lang="en-US" dirty="0"/>
              <a:t>Granma)</a:t>
            </a:r>
          </a:p>
          <a:p>
            <a:r>
              <a:rPr lang="ru-RU" dirty="0"/>
              <a:t>Ольгин (исп. </a:t>
            </a:r>
            <a:r>
              <a:rPr lang="en-US" dirty="0"/>
              <a:t>Holguin)</a:t>
            </a:r>
          </a:p>
          <a:p>
            <a:r>
              <a:rPr lang="ru-RU" dirty="0"/>
              <a:t>Сантьяго-де-Куба (исп. </a:t>
            </a:r>
            <a:r>
              <a:rPr lang="en-US" dirty="0"/>
              <a:t>Santiago de Cuba)</a:t>
            </a:r>
          </a:p>
          <a:p>
            <a:r>
              <a:rPr lang="ru-RU" dirty="0"/>
              <a:t>Гуантанамо (исп. </a:t>
            </a:r>
            <a:r>
              <a:rPr lang="en-US" dirty="0"/>
              <a:t>Guantanamo)</a:t>
            </a:r>
          </a:p>
          <a:p>
            <a:r>
              <a:rPr lang="ru-RU" dirty="0"/>
              <a:t>Остров </a:t>
            </a:r>
            <a:r>
              <a:rPr lang="ru-RU" dirty="0" err="1"/>
              <a:t>Хувентуд</a:t>
            </a:r>
            <a:r>
              <a:rPr lang="ru-RU" dirty="0"/>
              <a:t> (исп. </a:t>
            </a:r>
            <a:r>
              <a:rPr lang="en-US" dirty="0"/>
              <a:t>Isla de la Juventud) </a:t>
            </a:r>
            <a:endParaRPr lang="ru-RU" dirty="0"/>
          </a:p>
        </p:txBody>
      </p:sp>
      <p:pic>
        <p:nvPicPr>
          <p:cNvPr id="5" name="Picture 2" descr="https://jet-trevel.ru/wp-content/uploads/2018/05/karta-kuby-1200x480.jpg">
            <a:extLst>
              <a:ext uri="{FF2B5EF4-FFF2-40B4-BE49-F238E27FC236}">
                <a16:creationId xmlns:a16="http://schemas.microsoft.com/office/drawing/2014/main" id="{CA7BA51A-C618-478E-99D2-8F1CBF4E6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36" y="755517"/>
            <a:ext cx="9023968" cy="3609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529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35888" y="4046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Гавана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Варадеро</a:t>
            </a:r>
            <a:endParaRPr lang="ru-RU" dirty="0"/>
          </a:p>
        </p:txBody>
      </p:sp>
      <p:pic>
        <p:nvPicPr>
          <p:cNvPr id="7176" name="Picture 8" descr="https://im0-tub-ru.yandex.net/i?id=853b175143bfd822637406682f0f089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26795" cy="5013176"/>
          </a:xfrm>
          <a:prstGeom prst="rect">
            <a:avLst/>
          </a:prstGeom>
          <a:noFill/>
        </p:spPr>
      </p:pic>
      <p:pic>
        <p:nvPicPr>
          <p:cNvPr id="7174" name="Picture 6" descr="https://besttourspb.ru/wp-content/uploads/2019/08/varad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6030"/>
            <a:ext cx="7020272" cy="525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49816/1433158b-752a-4b00-8018-6b6143addb3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8100392" cy="56085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07896" y="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Ольгин</a:t>
            </a:r>
          </a:p>
        </p:txBody>
      </p:sp>
      <p:pic>
        <p:nvPicPr>
          <p:cNvPr id="6148" name="Picture 4" descr="https://static1.gophotoweb.com/u8948/11332/blog/2496857/4222744/54327662/1000-d78217970df0de9bf62cae9f96cc59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72108"/>
            <a:ext cx="7884368" cy="59132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Тринидад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.travel-assets.com/findyours-php/viewfinder/images/res60/213000/213029-Santa-Cl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4" y="0"/>
            <a:ext cx="8400256" cy="47251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31832" y="47971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Санта-Клара</a:t>
            </a:r>
          </a:p>
        </p:txBody>
      </p:sp>
      <p:pic>
        <p:nvPicPr>
          <p:cNvPr id="5124" name="Picture 4" descr="https://www.cuba.travel/Portals/0/Images/Cuba-CienfuegosDJI0072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7685721" cy="4320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745860" y="6488668"/>
            <a:ext cx="1302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Сьенфуэгос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5e8168d10c51a1fe3b1a45791cbc41a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638" y="0"/>
            <a:ext cx="8027361" cy="45091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991671" y="4581128"/>
            <a:ext cx="1188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Сантьяго-де-Куба</a:t>
            </a:r>
          </a:p>
        </p:txBody>
      </p:sp>
      <p:pic>
        <p:nvPicPr>
          <p:cNvPr id="4100" name="Picture 4" descr="http://mediad.publicbroadcasting.net/p/shared/npr/styles/x_large/nprshared/201805/570598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7890342" cy="44371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25434" y="6488668"/>
            <a:ext cx="1318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Гуантанамо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245924/b2ada9e2-24f4-452d-80cc-114c14f742b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141" y="0"/>
            <a:ext cx="7410859" cy="49301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Матансас</a:t>
            </a:r>
            <a:endParaRPr lang="ru-RU" dirty="0"/>
          </a:p>
        </p:txBody>
      </p:sp>
      <p:pic>
        <p:nvPicPr>
          <p:cNvPr id="3076" name="Picture 4" descr="https://im0-tub-ru.yandex.net/i?id=45b2650b36743db9e583a4f216c2ef1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7020272" cy="50144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88188" y="6488668"/>
            <a:ext cx="855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Тарара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194</Words>
  <Application>Microsoft Office PowerPoint</Application>
  <PresentationFormat>Экран (4:3)</PresentationFormat>
  <Paragraphs>55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Куба</vt:lpstr>
      <vt:lpstr>Презентация PowerPoint</vt:lpstr>
      <vt:lpstr>Государственное устройство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Географическое положение</vt:lpstr>
      <vt:lpstr>Рельеф</vt:lpstr>
      <vt:lpstr>Полезные ископаемые</vt:lpstr>
      <vt:lpstr>Климат</vt:lpstr>
      <vt:lpstr>Транспорт </vt:lpstr>
      <vt:lpstr>Население</vt:lpstr>
      <vt:lpstr>Экономика </vt:lpstr>
      <vt:lpstr>Образование </vt:lpstr>
      <vt:lpstr>Культура </vt:lpstr>
      <vt:lpstr>Презентация PowerPoint</vt:lpstr>
      <vt:lpstr>Презентация PowerPoint</vt:lpstr>
      <vt:lpstr>Презентация PowerPoint</vt:lpstr>
      <vt:lpstr>Религия </vt:lpstr>
      <vt:lpstr>Интересное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ирина соколова</cp:lastModifiedBy>
  <cp:revision>39</cp:revision>
  <dcterms:created xsi:type="dcterms:W3CDTF">2019-11-13T11:25:23Z</dcterms:created>
  <dcterms:modified xsi:type="dcterms:W3CDTF">2020-01-19T22:07:36Z</dcterms:modified>
</cp:coreProperties>
</file>