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49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585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298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91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660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503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880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839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765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96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72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2BB76-BE16-45DE-80D0-13087530484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908C5-08F3-4C8E-8B9A-709E150FA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56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844824"/>
            <a:ext cx="759733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Мои качества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278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196752"/>
            <a:ext cx="8748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«У каждого человека  три характера:</a:t>
            </a:r>
          </a:p>
          <a:p>
            <a:pPr lvl="0"/>
            <a:r>
              <a:rPr lang="ru-RU" sz="2800" dirty="0" err="1" smtClean="0">
                <a:solidFill>
                  <a:srgbClr val="C00000"/>
                </a:solidFill>
                <a:latin typeface="Arial Black" pitchFamily="34" charset="0"/>
              </a:rPr>
              <a:t>Тот,который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 ему приписывают;</a:t>
            </a: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Тот, который он сам себе приписывает;</a:t>
            </a:r>
          </a:p>
          <a:p>
            <a:pPr lvl="0"/>
            <a:r>
              <a:rPr lang="ru-RU" sz="2800" dirty="0" err="1" smtClean="0">
                <a:solidFill>
                  <a:srgbClr val="C00000"/>
                </a:solidFill>
                <a:latin typeface="Arial Black" pitchFamily="34" charset="0"/>
              </a:rPr>
              <a:t>Тот,который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 есть в действительности»</a:t>
            </a:r>
          </a:p>
          <a:p>
            <a:pPr lvl="0"/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                                           В. Гюго</a:t>
            </a:r>
            <a:endParaRPr lang="ru-RU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01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196752"/>
            <a:ext cx="81003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C00000"/>
                </a:solidFill>
                <a:latin typeface="Arial Black" pitchFamily="34" charset="0"/>
              </a:rPr>
              <a:t>Слушай внимательно, не перебивай!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C00000"/>
                </a:solidFill>
                <a:latin typeface="Arial Black" pitchFamily="34" charset="0"/>
              </a:rPr>
              <a:t>Говорить не заставляем, но и не запрещаем!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C00000"/>
                </a:solidFill>
                <a:latin typeface="Arial Black" pitchFamily="34" charset="0"/>
              </a:rPr>
              <a:t>Не повторяйся в выступлениях!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C00000"/>
                </a:solidFill>
                <a:latin typeface="Arial Black" pitchFamily="34" charset="0"/>
              </a:rPr>
              <a:t>Критикуя, не обижай!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C00000"/>
                </a:solidFill>
                <a:latin typeface="Arial Black" pitchFamily="34" charset="0"/>
              </a:rPr>
              <a:t>Говори точно и только по делу!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C00000"/>
                </a:solidFill>
                <a:latin typeface="Arial Black" pitchFamily="34" charset="0"/>
              </a:rPr>
              <a:t>Критикуешь – предлагай!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C00000"/>
                </a:solidFill>
                <a:latin typeface="Arial Black" pitchFamily="34" charset="0"/>
              </a:rPr>
              <a:t>Говори сначала о хорошем, а потом критикуй!</a:t>
            </a:r>
          </a:p>
        </p:txBody>
      </p:sp>
    </p:spTree>
    <p:extLst>
      <p:ext uri="{BB962C8B-B14F-4D97-AF65-F5344CB8AC3E}">
        <p14:creationId xmlns:p14="http://schemas.microsoft.com/office/powerpoint/2010/main" val="255148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50129/pub_5d5392f0cfcc8600adda5a60_5d5392f9d4f07a00adab6394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32656"/>
            <a:ext cx="8256917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67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75</Words>
  <Application>Microsoft Office PowerPoint</Application>
  <PresentationFormat>Экран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chimia</dc:creator>
  <cp:lastModifiedBy>chimia</cp:lastModifiedBy>
  <cp:revision>5</cp:revision>
  <dcterms:created xsi:type="dcterms:W3CDTF">2019-10-24T10:20:01Z</dcterms:created>
  <dcterms:modified xsi:type="dcterms:W3CDTF">2019-10-24T12:09:17Z</dcterms:modified>
</cp:coreProperties>
</file>