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63" r:id="rId6"/>
    <p:sldId id="264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7899C4F-B06F-403F-912C-35E4EDA39ED6}">
          <p14:sldIdLst>
            <p14:sldId id="256"/>
            <p14:sldId id="262"/>
            <p14:sldId id="257"/>
            <p14:sldId id="258"/>
            <p14:sldId id="263"/>
            <p14:sldId id="264"/>
          </p14:sldIdLst>
        </p14:section>
        <p14:section name="Раздел без заголовка" id="{D831798D-605D-4F3C-A192-BC4B3B36D36A}">
          <p14:sldIdLst>
            <p14:sldId id="259"/>
          </p14:sldIdLst>
        </p14:section>
        <p14:section name="Раздел без заголовка" id="{2DEA85C9-6BA9-44E5-AA48-D4E6B98AC72E}">
          <p14:sldIdLst>
            <p14:sldId id="260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366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456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04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503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675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480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36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955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551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94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737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4405F-48FC-44EE-B29B-0DF98D9E02C6}" type="datetimeFigureOut">
              <a:rPr lang="ru-RU" smtClean="0"/>
              <a:t>01.09.2019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DCB5F-C930-46F2-B249-22B515699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506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chimia\Desktop\slaj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55610" y="1677136"/>
            <a:ext cx="529671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</a:t>
            </a:r>
          </a:p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Знаний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91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himia\Desktop\11814_html_m54ecbfc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3" y="0"/>
            <a:ext cx="9142858" cy="68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22240" y="327627"/>
            <a:ext cx="741682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7 бед- один ответ.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7 раз отмерь- один отрежь.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Семеро одного не ждут.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Семеро с ложкой — один с сошкой.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Один пашет, а семеро руками машут.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Сам не дерусь, семерых боюсь.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Семь пядей во лбу.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Седьмая вода на киселе.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У семи нянек дитя без глазу.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Семь пятниц на неделе.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Бешенной собаке семь вёрст не круг</a:t>
            </a:r>
          </a:p>
        </p:txBody>
      </p:sp>
    </p:spTree>
    <p:extLst>
      <p:ext uri="{BB962C8B-B14F-4D97-AF65-F5344CB8AC3E}">
        <p14:creationId xmlns:p14="http://schemas.microsoft.com/office/powerpoint/2010/main" val="83882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himia\Desktop\11814_html_m54ecbfc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188640"/>
            <a:ext cx="7488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Египетские пирамиды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Пирамида Хеопса высотой 147м была построена в начале 27в до н э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075" name="Picture 3" descr="C:\Users\chimia\Desktop\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92744"/>
            <a:ext cx="8100392" cy="527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20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himia\Desktop\11814_html_m54ecbfc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116632"/>
            <a:ext cx="7272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Висячие </a:t>
            </a:r>
            <a:r>
              <a:rPr lang="ru-RU" sz="2800" b="1" dirty="0">
                <a:solidFill>
                  <a:srgbClr val="FF0000"/>
                </a:solidFill>
              </a:rPr>
              <a:t>сады Семирамиды были построены в Вавилоне </a:t>
            </a:r>
            <a:r>
              <a:rPr lang="ru-RU" sz="2800" b="1" dirty="0" smtClean="0">
                <a:solidFill>
                  <a:srgbClr val="FF0000"/>
                </a:solidFill>
              </a:rPr>
              <a:t>по </a:t>
            </a:r>
            <a:r>
              <a:rPr lang="ru-RU" sz="2800" b="1" dirty="0">
                <a:solidFill>
                  <a:srgbClr val="FF0000"/>
                </a:solidFill>
              </a:rPr>
              <a:t>приказу царя Навуходоносора второго в 6 веке до н. э. для своей царицы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099" name="Picture 3" descr="C:\Users\chimia\Desktop\visyachie-sadi-semiramidi-v2.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25710"/>
            <a:ext cx="6984776" cy="523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himia\Desktop\11814_html_m54ecbfc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116632"/>
            <a:ext cx="7272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Храм богини Артемиды в городе Эфесе. Прямоугольное здание из камня и дерева обнесённое колоннами (127).</a:t>
            </a:r>
          </a:p>
        </p:txBody>
      </p:sp>
      <p:pic>
        <p:nvPicPr>
          <p:cNvPr id="8194" name="Picture 2" descr="C:\Users\chimia\Desktop\s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8171829" cy="479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44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himia\Desktop\11814_html_m54ecbfc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" y="857"/>
            <a:ext cx="9142858" cy="68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116632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Храм Зевсу в городе Олимпии в Греции. 12 метровый Зевс на троне из золота, слоновой кости, чёрного дерева и драгоценных камней.</a:t>
            </a:r>
          </a:p>
        </p:txBody>
      </p:sp>
      <p:pic>
        <p:nvPicPr>
          <p:cNvPr id="9218" name="Picture 2" descr="C:\Users\chimia\Desktop\15128688_a7d43b6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203" y="1844824"/>
            <a:ext cx="662473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30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chimia\Desktop\11814_html_m54ecbfc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260648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Мавзолей в </a:t>
            </a:r>
            <a:r>
              <a:rPr lang="ru-RU" sz="2800" b="1" dirty="0" err="1">
                <a:solidFill>
                  <a:srgbClr val="FF0000"/>
                </a:solidFill>
              </a:rPr>
              <a:t>Галикарнасе</a:t>
            </a:r>
            <a:r>
              <a:rPr lang="ru-RU" sz="2800" b="1" dirty="0">
                <a:solidFill>
                  <a:srgbClr val="FF0000"/>
                </a:solidFill>
              </a:rPr>
              <a:t> Турция. Гробница для царя из кирпича, облицованного белым мрамором высотой 60 м построена в 4 в до н. э</a:t>
            </a:r>
            <a:endParaRPr lang="ru-RU" sz="2800" b="1" dirty="0" smtClean="0">
              <a:solidFill>
                <a:srgbClr val="FF0000"/>
              </a:solidFill>
            </a:endParaRPr>
          </a:p>
        </p:txBody>
      </p:sp>
      <p:pic>
        <p:nvPicPr>
          <p:cNvPr id="5123" name="Picture 3" descr="C:\Users\chimia\Desktop\Мавзолей-в-Галикарнасе-фот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858" y="1870401"/>
            <a:ext cx="7362403" cy="496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12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himia\Desktop\11814_html_m54ecbfc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1304500"/>
            <a:ext cx="327744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Колосс Родосский.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 3 в до н. э. бронзовый юноша в 36 м.</a:t>
            </a:r>
          </a:p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7" name="Picture 3" descr="C:\Users\chimia\Desktop\17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058" y="260647"/>
            <a:ext cx="4355405" cy="631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85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chimia\Desktop\11814_html_m54ecbfc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260648"/>
            <a:ext cx="770485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Маяк в Александрии.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135 м высотой построен в 280 г до н. э.</a:t>
            </a:r>
          </a:p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171" name="Picture 3" descr="C:\Users\chimia\Desktop\maya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799"/>
            <a:ext cx="7416824" cy="498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0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213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chimia</dc:creator>
  <cp:lastModifiedBy>chimia</cp:lastModifiedBy>
  <cp:revision>4</cp:revision>
  <dcterms:created xsi:type="dcterms:W3CDTF">2019-09-01T17:41:45Z</dcterms:created>
  <dcterms:modified xsi:type="dcterms:W3CDTF">2019-09-01T18:07:44Z</dcterms:modified>
</cp:coreProperties>
</file>